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67" r:id="rId3"/>
    <p:sldId id="269" r:id="rId4"/>
    <p:sldId id="271" r:id="rId5"/>
    <p:sldId id="278" r:id="rId6"/>
    <p:sldId id="274" r:id="rId7"/>
    <p:sldId id="282" r:id="rId8"/>
    <p:sldId id="277" r:id="rId9"/>
    <p:sldId id="292" r:id="rId10"/>
    <p:sldId id="283" r:id="rId11"/>
    <p:sldId id="285" r:id="rId12"/>
    <p:sldId id="268" r:id="rId13"/>
    <p:sldId id="275" r:id="rId14"/>
    <p:sldId id="287" r:id="rId15"/>
    <p:sldId id="273" r:id="rId16"/>
    <p:sldId id="289" r:id="rId17"/>
    <p:sldId id="288" r:id="rId18"/>
    <p:sldId id="291" r:id="rId19"/>
    <p:sldId id="293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90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626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83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30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15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73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819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836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1979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6425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545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3C136-9841-4C35-9F74-EAC852F07332}" type="datetimeFigureOut">
              <a:rPr lang="ru-RU" smtClean="0"/>
              <a:t>24.09.2018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E2B5A-30D4-45F3-B6F7-E7E8F65617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709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90" y="-10085"/>
            <a:ext cx="12192000" cy="686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Би\Documents\новый логотип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909" y="160338"/>
            <a:ext cx="5674290" cy="59729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155575" y="5361139"/>
            <a:ext cx="124957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основания – 1970 год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здание школ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2" y="601249"/>
            <a:ext cx="5076462" cy="38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74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Би\Downloads\IMG_20180311_192822_6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" r="6358" b="14697"/>
          <a:stretch/>
        </p:blipFill>
        <p:spPr bwMode="auto">
          <a:xfrm>
            <a:off x="2530258" y="1720224"/>
            <a:ext cx="7490563" cy="4784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3332" y="160339"/>
            <a:ext cx="95448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коллективы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06455" y="1878904"/>
            <a:ext cx="65135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ансамбль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«Виват, гитара!»</a:t>
            </a:r>
          </a:p>
        </p:txBody>
      </p:sp>
    </p:spTree>
    <p:extLst>
      <p:ext uri="{BB962C8B-B14F-4D97-AF65-F5344CB8AC3E}">
        <p14:creationId xmlns:p14="http://schemas.microsoft.com/office/powerpoint/2010/main" val="211446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830\созвучие духов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4" t="3404"/>
          <a:stretch/>
        </p:blipFill>
        <p:spPr bwMode="auto">
          <a:xfrm>
            <a:off x="6016711" y="1347593"/>
            <a:ext cx="5879926" cy="39008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0375" y="331930"/>
            <a:ext cx="109758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городских проектах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626268" y="4033381"/>
            <a:ext cx="51481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фестиваль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духовной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музыки</a:t>
            </a:r>
          </a:p>
        </p:txBody>
      </p:sp>
      <p:pic>
        <p:nvPicPr>
          <p:cNvPr id="8" name="Рисунок 7" descr="https://pp.userapi.com/c5450/u99267069/155196839/z_db7685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76" y="2412306"/>
            <a:ext cx="5291159" cy="401835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612775" y="5248404"/>
            <a:ext cx="4873625" cy="948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камерным оркестром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«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Классика»</a:t>
            </a:r>
          </a:p>
        </p:txBody>
      </p:sp>
    </p:spTree>
    <p:extLst>
      <p:ext uri="{BB962C8B-B14F-4D97-AF65-F5344CB8AC3E}">
        <p14:creationId xmlns:p14="http://schemas.microsoft.com/office/powerpoint/2010/main" val="330113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00"/>
            <a:ext cx="12191999" cy="688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98161" y="160338"/>
            <a:ext cx="7301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География выступлений </a:t>
            </a:r>
            <a:endParaRPr lang="ru-RU" sz="4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коллективов</a:t>
            </a:r>
          </a:p>
        </p:txBody>
      </p:sp>
      <p:pic>
        <p:nvPicPr>
          <p:cNvPr id="10" name="Рисунок 9" descr="C:\Users\Би\Documents\фото для школы\2017\красноярск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03" y="185878"/>
            <a:ext cx="3562550" cy="2461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F:\баянисты в сочи\DSC_016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407" y="1729998"/>
            <a:ext cx="4222750" cy="28155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8805796" y="1882398"/>
            <a:ext cx="15657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80571" y="626301"/>
            <a:ext cx="147169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0285" y="284553"/>
            <a:ext cx="20667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</a:t>
            </a:r>
          </a:p>
        </p:txBody>
      </p:sp>
      <p:pic>
        <p:nvPicPr>
          <p:cNvPr id="12" name="Рисунок 11" descr="C:\Users\Би\Downloads\IMG_184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255" y="2387274"/>
            <a:ext cx="3569918" cy="26796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043825" y="3457183"/>
            <a:ext cx="3446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Киров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227550" y="4045907"/>
            <a:ext cx="2004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Киров</a:t>
            </a:r>
          </a:p>
        </p:txBody>
      </p:sp>
      <p:pic>
        <p:nvPicPr>
          <p:cNvPr id="15" name="Рисунок 14" descr="C:\Users\Би\Documents\фото для школы\созвучие 2016\казань\казань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537" y="4307564"/>
            <a:ext cx="3879850" cy="247713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Прямоугольник 13"/>
          <p:cNvSpPr/>
          <p:nvPr/>
        </p:nvSpPr>
        <p:spPr>
          <a:xfrm>
            <a:off x="3995071" y="5850494"/>
            <a:ext cx="20107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Казань</a:t>
            </a:r>
          </a:p>
        </p:txBody>
      </p:sp>
      <p:pic>
        <p:nvPicPr>
          <p:cNvPr id="17" name="Рисунок 16" descr="https://pp.userapi.com/c834202/v834202369/e824/GEoEx70WOXM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70" r="-1727" b="17927"/>
          <a:stretch/>
        </p:blipFill>
        <p:spPr bwMode="auto">
          <a:xfrm>
            <a:off x="8805796" y="3950609"/>
            <a:ext cx="2893514" cy="2800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9231682" y="6050071"/>
            <a:ext cx="1891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  <a:endParaRPr 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92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39"/>
            <a:ext cx="12192000" cy="687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259\IMG_6069-17-10-17-15-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22" y="1053118"/>
            <a:ext cx="4579486" cy="32374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 flipH="1">
            <a:off x="4231085" y="1248654"/>
            <a:ext cx="2267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Чувашия 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C:\Users\A77D~1\AppData\Local\Temp\Rar$DIa0.417\IMG_04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208" y="895084"/>
            <a:ext cx="4471792" cy="28768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680570" y="1248654"/>
            <a:ext cx="23209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77D~1\AppData\Local\Temp\Rar$DIa0.302\IMG_49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22" y="3936946"/>
            <a:ext cx="4734839" cy="288098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826717" y="3813607"/>
            <a:ext cx="14404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Артек</a:t>
            </a:r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9945666" y="1053117"/>
            <a:ext cx="19415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</a:t>
            </a:r>
          </a:p>
        </p:txBody>
      </p:sp>
      <p:pic>
        <p:nvPicPr>
          <p:cNvPr id="12" name="Рисунок 11" descr="C:\Users\A77D~1\AppData\Local\Temp\Rar$DIa0.359\IMG_0948-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27" y="3497065"/>
            <a:ext cx="4502634" cy="33609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9256733" y="3497065"/>
            <a:ext cx="17753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5022" y="160338"/>
            <a:ext cx="114268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Большого Детского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хора России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44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5" y="160338"/>
            <a:ext cx="120364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детский вокальный конкурс 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«Ты супер!»</a:t>
            </a:r>
          </a:p>
        </p:txBody>
      </p:sp>
      <p:pic>
        <p:nvPicPr>
          <p:cNvPr id="8" name="Рисунок 7" descr="https://pp.userapi.com/c840221/v840221949/89b7b/QDeZW2o4IWo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40" r="1149"/>
          <a:stretch/>
        </p:blipFill>
        <p:spPr bwMode="auto">
          <a:xfrm>
            <a:off x="155575" y="2149527"/>
            <a:ext cx="3499937" cy="44736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A77D~1\AppData\Local\Temp\Rar$DIa0.169\T3vpX6hqk3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" r="22389"/>
          <a:stretch/>
        </p:blipFill>
        <p:spPr bwMode="auto">
          <a:xfrm>
            <a:off x="7806693" y="1037501"/>
            <a:ext cx="4235450" cy="43414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https://pp.userapi.com/c824600/v824600949/efa7b/sbzafeiUMos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5" b="12897"/>
          <a:stretch/>
        </p:blipFill>
        <p:spPr bwMode="auto">
          <a:xfrm>
            <a:off x="3828688" y="2705433"/>
            <a:ext cx="4690198" cy="3361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3281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2" cy="687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137\100_164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2" y="1462423"/>
            <a:ext cx="5682866" cy="45500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4759890" y="7937"/>
            <a:ext cx="7114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школе </a:t>
            </a:r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</a:t>
            </a:r>
          </a:p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11 творческих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</a:p>
        </p:txBody>
      </p:sp>
      <p:pic>
        <p:nvPicPr>
          <p:cNvPr id="7" name="Рисунок 6" descr="C:\Users\A77D~1\AppData\Local\Temp\Rar$DIa0.090\image-0-02-04-12fa1b6b254e421d03cea13c128aeb4ebebca4e7e2251fd8b4c7217b69d90f3b-V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" r="14281" b="-1"/>
          <a:stretch/>
        </p:blipFill>
        <p:spPr bwMode="auto">
          <a:xfrm>
            <a:off x="5949863" y="1811123"/>
            <a:ext cx="5924811" cy="46429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5576" y="5248003"/>
            <a:ext cx="55738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композитором»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49863" y="5248002"/>
            <a:ext cx="59248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«Фортепианная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</a:t>
            </a:r>
            <a:endParaRPr lang="ru-RU" sz="32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Шаума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534984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Би\Documents\гармония\IMG_869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3" r="1561"/>
          <a:stretch/>
        </p:blipFill>
        <p:spPr bwMode="auto">
          <a:xfrm>
            <a:off x="1354409" y="1101371"/>
            <a:ext cx="9580813" cy="5472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7640876" y="2830882"/>
            <a:ext cx="38329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79529" y="312738"/>
            <a:ext cx="100053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Семейный 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 «Гармония» </a:t>
            </a:r>
          </a:p>
        </p:txBody>
      </p:sp>
    </p:spTree>
    <p:extLst>
      <p:ext uri="{BB962C8B-B14F-4D97-AF65-F5344CB8AC3E}">
        <p14:creationId xmlns:p14="http://schemas.microsoft.com/office/powerpoint/2010/main" val="1418359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pp.userapi.com/c629416/v629416069/46ece/APRCcwyuFx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608110"/>
            <a:ext cx="29718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3682653" y="308705"/>
            <a:ext cx="8254652" cy="1336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Научного общества </a:t>
            </a:r>
            <a:endParaRPr lang="ru-RU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чащихся МБУДО ДШИ № 9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16274" y="726510"/>
            <a:ext cx="14635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8" name="Рисунок 7" descr="C:\Users\A77D~1\AppData\Local\Temp\Rar$DIa0.156\100_197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22270" r="3780" b="4316"/>
          <a:stretch/>
        </p:blipFill>
        <p:spPr bwMode="auto">
          <a:xfrm>
            <a:off x="6889316" y="1816675"/>
            <a:ext cx="5047990" cy="3249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 flipH="1">
            <a:off x="7415408" y="1926659"/>
            <a:ext cx="15908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</p:txBody>
      </p:sp>
      <p:pic>
        <p:nvPicPr>
          <p:cNvPr id="10" name="Рисунок 9" descr="C:\Users\A77D~1\AppData\Local\Temp\Rar$DIa0.953\P100015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837" r="7473"/>
          <a:stretch/>
        </p:blipFill>
        <p:spPr bwMode="auto">
          <a:xfrm>
            <a:off x="3561108" y="2407516"/>
            <a:ext cx="3073513" cy="44696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248406" y="2407516"/>
            <a:ext cx="16323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55408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699\IMG_797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-2496" r="3957" b="1"/>
          <a:stretch/>
        </p:blipFill>
        <p:spPr bwMode="auto">
          <a:xfrm>
            <a:off x="5937337" y="160337"/>
            <a:ext cx="5799551" cy="4115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A77D~1\AppData\Local\Temp\Rar$DIa0.710\IMG_79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9" b="1482"/>
          <a:stretch/>
        </p:blipFill>
        <p:spPr bwMode="auto">
          <a:xfrm>
            <a:off x="211398" y="312738"/>
            <a:ext cx="4942518" cy="4042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A77D~1\AppData\Local\Temp\Rar$DIa0.071\IMG_797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" t="2875" r="9991"/>
          <a:stretch/>
        </p:blipFill>
        <p:spPr bwMode="auto">
          <a:xfrm>
            <a:off x="4203069" y="3407080"/>
            <a:ext cx="5174250" cy="3319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A77D~1\AppData\Local\Temp\Rar$DIa0.710\IMG_797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69" b="1482"/>
          <a:stretch/>
        </p:blipFill>
        <p:spPr bwMode="auto">
          <a:xfrm>
            <a:off x="155575" y="312738"/>
            <a:ext cx="4942518" cy="40425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697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04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5575" y="304800"/>
            <a:ext cx="117566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Мы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уверенно смотрим в будущее!</a:t>
            </a:r>
          </a:p>
        </p:txBody>
      </p:sp>
      <p:pic>
        <p:nvPicPr>
          <p:cNvPr id="7" name="Рисунок 6" descr="https://st.depositphotos.com/1021974/4231/i/950/depositphotos_42310083-stock-photo-piano-keyboard-and-notes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24801" r="6838" b="34792"/>
          <a:stretch/>
        </p:blipFill>
        <p:spPr bwMode="auto">
          <a:xfrm>
            <a:off x="2626833" y="1730451"/>
            <a:ext cx="6814159" cy="4598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76773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54587" cy="696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098099" y="160338"/>
            <a:ext cx="8093901" cy="4307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ДШИ № 9 –</a:t>
            </a:r>
          </a:p>
          <a:p>
            <a:pPr algn="ctr"/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современное учебное </a:t>
            </a:r>
            <a:r>
              <a:rPr lang="ru-RU" sz="4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заведение с активной социальной позицией, имеющее свой собственный формат и уклад школьной жизни.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5540"/>
            <a:ext cx="3790124" cy="6737998"/>
          </a:xfrm>
          <a:prstGeom prst="rect">
            <a:avLst/>
          </a:prstGeom>
        </p:spPr>
      </p:pic>
      <p:pic>
        <p:nvPicPr>
          <p:cNvPr id="7" name="Рисунок 6" descr="C:\Users\Би\Documents\фото для школы\награды и достиж\DSC_151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250" y="4543922"/>
            <a:ext cx="4279161" cy="22458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1081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80778" y="551145"/>
            <a:ext cx="94112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осуществляет </a:t>
            </a:r>
            <a:r>
              <a:rPr lang="ru-RU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образовательную </a:t>
            </a:r>
            <a:r>
              <a:rPr lang="ru-RU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</a:t>
            </a:r>
          </a:p>
          <a:p>
            <a:pPr algn="ctr"/>
            <a:r>
              <a:rPr lang="ru-RU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программам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1562" y="2743200"/>
            <a:ext cx="953230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предпрофессиональные программы:  </a:t>
            </a: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Фортепиано», «Хоровое пение», «Народные инструменты» и «Духовые инструменты»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общеразвивающие программы </a:t>
            </a:r>
            <a:endParaRPr lang="ru-RU" sz="28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Платные </a:t>
            </a:r>
            <a:r>
              <a:rPr lang="ru-RU" sz="28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 услуги: «Подготовка детей к обучению в ДШИ», «Инструментальные классы», «Вокальные классы»</a:t>
            </a:r>
          </a:p>
        </p:txBody>
      </p:sp>
    </p:spTree>
    <p:extLst>
      <p:ext uri="{BB962C8B-B14F-4D97-AF65-F5344CB8AC3E}">
        <p14:creationId xmlns:p14="http://schemas.microsoft.com/office/powerpoint/2010/main" val="3106303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757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85359" y="312739"/>
            <a:ext cx="80425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Контингент обучающихся </a:t>
            </a:r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r>
              <a:rPr lang="ru-RU" sz="4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412 человек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C:\Users\Би\Documents\отчетные концерты\отчетный концерт 2015 г\Отчетный концерт 2015 года\Юбилейный концерт 2015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7494" r="2705" b="25604"/>
          <a:stretch/>
        </p:blipFill>
        <p:spPr bwMode="auto">
          <a:xfrm>
            <a:off x="2049092" y="1911689"/>
            <a:ext cx="7909099" cy="46951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123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5255" y="601250"/>
            <a:ext cx="6571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Выпускники ДШИ №9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2392471"/>
            <a:ext cx="129983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заведения, в которых учатся выпускники школы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Челябинский государственный институт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 и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Южно-Уральский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государственный институт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 им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П.Чайковского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Уральская государственная консерватория им. М.П. Мусоргского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Казанская государственная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консерватория им. Н.Г. </a:t>
            </a:r>
            <a:r>
              <a:rPr lang="ru-RU" sz="2800" dirty="0" err="1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Жиганова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хоровая академия им. А.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Свешникова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Московское военно-музыкальное училище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им. В.М. Халилова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классическая академия им. </a:t>
            </a:r>
            <a:r>
              <a:rPr lang="ru-RU" sz="28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Маймонида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(г. </a:t>
            </a:r>
            <a:r>
              <a:rPr lang="ru-RU" sz="280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Москва)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25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27342" y="1749190"/>
            <a:ext cx="105844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 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474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кв. м</a:t>
            </a:r>
          </a:p>
          <a:p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музыкальными инструментами – 100%</a:t>
            </a:r>
          </a:p>
          <a:p>
            <a:r>
              <a:rPr lang="ru-RU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ТСО: синтезаторы, проигрывающая аппаратура, интерактивная доска, ноутбуки, проектор, домашний кинотеатр</a:t>
            </a:r>
            <a:r>
              <a:rPr lang="ru-RU" sz="36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99" y="160338"/>
            <a:ext cx="71774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</a:t>
            </a:r>
          </a:p>
        </p:txBody>
      </p:sp>
      <p:pic>
        <p:nvPicPr>
          <p:cNvPr id="8" name="Рисунок 7" descr="C:\Users\A77D~1\AppData\Local\Temp\Rar$DIa0.671\IMG_20180206_10145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31" r="9339"/>
          <a:stretch/>
        </p:blipFill>
        <p:spPr bwMode="auto">
          <a:xfrm>
            <a:off x="7716033" y="4171166"/>
            <a:ext cx="4321479" cy="2599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1563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775" y="1215025"/>
            <a:ext cx="122059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8697" y="160338"/>
            <a:ext cx="105719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Сотрудничество </a:t>
            </a:r>
          </a:p>
          <a:p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образовательными учреждениями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A77D~1\AppData\Local\Temp\Rar$DIa0.153\100_084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5"/>
          <a:stretch/>
        </p:blipFill>
        <p:spPr bwMode="auto">
          <a:xfrm>
            <a:off x="2186006" y="1628240"/>
            <a:ext cx="7297411" cy="4960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165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948\IMG_20161213_171128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9308" r="-52" b="9404"/>
          <a:stretch/>
        </p:blipFill>
        <p:spPr bwMode="auto">
          <a:xfrm>
            <a:off x="5506454" y="1065888"/>
            <a:ext cx="5198040" cy="3256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Би\Documents\фото для школы\2017-2018 уч год\фото стиль 201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" b="4420"/>
          <a:stretch/>
        </p:blipFill>
        <p:spPr bwMode="auto">
          <a:xfrm>
            <a:off x="155575" y="1071000"/>
            <a:ext cx="4543425" cy="28168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30882" y="160338"/>
            <a:ext cx="91469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 коллективы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699342" y="1196515"/>
            <a:ext cx="50051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инструментального отделения</a:t>
            </a:r>
          </a:p>
        </p:txBody>
      </p:sp>
      <p:pic>
        <p:nvPicPr>
          <p:cNvPr id="10" name="Рисунок 9" descr="C:\Users\Би\Downloads\IMG_7857-15-03-18-16-5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7" r="-2201"/>
          <a:stretch/>
        </p:blipFill>
        <p:spPr bwMode="auto">
          <a:xfrm>
            <a:off x="807454" y="3730362"/>
            <a:ext cx="4891888" cy="30480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06247" y="3782861"/>
            <a:ext cx="2500207" cy="461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 «Фантазия»</a:t>
            </a:r>
          </a:p>
        </p:txBody>
      </p:sp>
      <p:pic>
        <p:nvPicPr>
          <p:cNvPr id="11" name="Объект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055" y="3782861"/>
            <a:ext cx="5213729" cy="306852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99206" y="3782861"/>
            <a:ext cx="45502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Капелла мальчиков и юношей </a:t>
            </a:r>
            <a:r>
              <a:rPr lang="ru-RU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Созвучие»</a:t>
            </a:r>
          </a:p>
        </p:txBody>
      </p:sp>
    </p:spTree>
    <p:extLst>
      <p:ext uri="{BB962C8B-B14F-4D97-AF65-F5344CB8AC3E}">
        <p14:creationId xmlns:p14="http://schemas.microsoft.com/office/powerpoint/2010/main" val="2516802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tse3.mm.bing.net/th?id=OIP.n5g78QYiy8GnNg8V7iK5CwEX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http://www.powerpointstemplate.com/wp-content/uploads/2016/12/ppt-Marketing-Plan-Busines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A77D~1\AppData\Local\Temp\Rar$DIa0.554\H23700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6" r="1106" b="9084"/>
          <a:stretch/>
        </p:blipFill>
        <p:spPr bwMode="auto">
          <a:xfrm>
            <a:off x="1215025" y="1447802"/>
            <a:ext cx="10246290" cy="5316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03332" y="160339"/>
            <a:ext cx="95448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Творческие </a:t>
            </a:r>
            <a:r>
              <a:rPr lang="ru-RU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коллективы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91430" y="5724395"/>
            <a:ext cx="91064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Оркестр народных инструментов</a:t>
            </a:r>
          </a:p>
        </p:txBody>
      </p:sp>
    </p:spTree>
    <p:extLst>
      <p:ext uri="{BB962C8B-B14F-4D97-AF65-F5344CB8AC3E}">
        <p14:creationId xmlns:p14="http://schemas.microsoft.com/office/powerpoint/2010/main" val="4183493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316</Words>
  <Application>Microsoft Office PowerPoint</Application>
  <PresentationFormat>Широкоэкранный</PresentationFormat>
  <Paragraphs>65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Би</dc:creator>
  <cp:lastModifiedBy>Би</cp:lastModifiedBy>
  <cp:revision>106</cp:revision>
  <dcterms:created xsi:type="dcterms:W3CDTF">2018-01-23T06:59:48Z</dcterms:created>
  <dcterms:modified xsi:type="dcterms:W3CDTF">2018-09-24T05:07:33Z</dcterms:modified>
</cp:coreProperties>
</file>